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8" r:id="rId2"/>
    <p:sldId id="259" r:id="rId3"/>
    <p:sldId id="260" r:id="rId4"/>
  </p:sldIdLst>
  <p:sldSz cx="12192000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8"/>
  </p:normalViewPr>
  <p:slideViewPr>
    <p:cSldViewPr snapToGrid="0">
      <p:cViewPr varScale="1">
        <p:scale>
          <a:sx n="71" d="100"/>
          <a:sy n="71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58DC7-71AB-D748-A52E-53469E9136B2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687513" y="1143000"/>
            <a:ext cx="3482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C143A-12AF-BE43-A963-1A4B1D497F2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83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83A6D-31F2-A305-4660-EBFE4BAC1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40FD0A-6076-6DFD-A2D8-34B4D0159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687513" y="1143000"/>
            <a:ext cx="348297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FE6CA93-F3CE-AA66-A268-384765B76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4,7,16,19, 22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DEED37-49C4-0653-FD89-4D0846242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62269-E7CC-8849-B80A-2B199296FAF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81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223E-A3FE-E959-48F9-D74C018A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9C548E-3FF4-88CE-205A-47EA4AE5C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687513" y="1143000"/>
            <a:ext cx="348297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FD74CD-70D8-6DCB-44DD-26DF13645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4,7,16,19, 22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97112E-C386-6F9B-3AB9-D1BC7A7C7A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62269-E7CC-8849-B80A-2B199296FAF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52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67462"/>
            <a:ext cx="10363200" cy="375991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2376"/>
            <a:ext cx="9144000" cy="260744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67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3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4987"/>
            <a:ext cx="2628900" cy="91523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4987"/>
            <a:ext cx="7734300" cy="91523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84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43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2444"/>
            <a:ext cx="10515600" cy="44924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27345"/>
            <a:ext cx="10515600" cy="236244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33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4937"/>
            <a:ext cx="5181600" cy="68523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4937"/>
            <a:ext cx="5181600" cy="68523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17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4990"/>
            <a:ext cx="10515600" cy="208745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47443"/>
            <a:ext cx="5157787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44914"/>
            <a:ext cx="5157787" cy="58023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47443"/>
            <a:ext cx="5183188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44914"/>
            <a:ext cx="5183188" cy="58023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02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2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09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4968"/>
            <a:ext cx="6172200" cy="767483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99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4968"/>
            <a:ext cx="6172200" cy="767483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14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4937"/>
            <a:ext cx="1051560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375B6B-E721-814A-AE1A-62CF8ECC0CE1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EBA8E-03E3-3445-993A-A147297DF5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24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18" Type="http://schemas.openxmlformats.org/officeDocument/2006/relationships/image" Target="../media/image44.jpg"/><Relationship Id="rId26" Type="http://schemas.openxmlformats.org/officeDocument/2006/relationships/image" Target="../media/image52.jpg"/><Relationship Id="rId3" Type="http://schemas.openxmlformats.org/officeDocument/2006/relationships/image" Target="../media/image29.jpg"/><Relationship Id="rId21" Type="http://schemas.openxmlformats.org/officeDocument/2006/relationships/image" Target="../media/image47.jp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5" Type="http://schemas.openxmlformats.org/officeDocument/2006/relationships/image" Target="../media/image51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jpg"/><Relationship Id="rId20" Type="http://schemas.openxmlformats.org/officeDocument/2006/relationships/image" Target="../media/image46.jpg"/><Relationship Id="rId29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24" Type="http://schemas.openxmlformats.org/officeDocument/2006/relationships/image" Target="../media/image50.jpg"/><Relationship Id="rId5" Type="http://schemas.openxmlformats.org/officeDocument/2006/relationships/image" Target="../media/image31.jpg"/><Relationship Id="rId15" Type="http://schemas.openxmlformats.org/officeDocument/2006/relationships/image" Target="../media/image41.jpg"/><Relationship Id="rId23" Type="http://schemas.openxmlformats.org/officeDocument/2006/relationships/image" Target="../media/image49.jpg"/><Relationship Id="rId28" Type="http://schemas.openxmlformats.org/officeDocument/2006/relationships/image" Target="../media/image54.jpg"/><Relationship Id="rId10" Type="http://schemas.openxmlformats.org/officeDocument/2006/relationships/image" Target="../media/image36.jpg"/><Relationship Id="rId19" Type="http://schemas.openxmlformats.org/officeDocument/2006/relationships/image" Target="../media/image45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Relationship Id="rId14" Type="http://schemas.openxmlformats.org/officeDocument/2006/relationships/image" Target="../media/image40.jpg"/><Relationship Id="rId22" Type="http://schemas.openxmlformats.org/officeDocument/2006/relationships/image" Target="../media/image48.jpg"/><Relationship Id="rId27" Type="http://schemas.openxmlformats.org/officeDocument/2006/relationships/image" Target="../media/image53.jpg"/><Relationship Id="rId30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3DF2966-741E-E4FE-7720-10220FB1E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93244"/>
            <a:ext cx="9144000" cy="2387600"/>
          </a:xfrm>
        </p:spPr>
        <p:txBody>
          <a:bodyPr/>
          <a:lstStyle/>
          <a:p>
            <a:r>
              <a:rPr lang="en-GB" dirty="0" err="1"/>
              <a:t>Pixart</a:t>
            </a:r>
            <a:r>
              <a:rPr lang="en-GB" dirty="0"/>
              <a:t> Analyse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4036B43F-89B2-E0B7-A4AB-D43A8CC56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72919"/>
            <a:ext cx="9144000" cy="1655762"/>
          </a:xfrm>
        </p:spPr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Entfernung</a:t>
            </a:r>
            <a:r>
              <a:rPr lang="en-GB" dirty="0"/>
              <a:t> </a:t>
            </a:r>
            <a:r>
              <a:rPr lang="en-GB" dirty="0" err="1"/>
              <a:t>welcher</a:t>
            </a:r>
            <a:r>
              <a:rPr lang="en-GB" dirty="0"/>
              <a:t> Transformer Blocks hat den </a:t>
            </a:r>
            <a:r>
              <a:rPr lang="en-GB" dirty="0" err="1"/>
              <a:t>größten</a:t>
            </a:r>
            <a:r>
              <a:rPr lang="en-GB" dirty="0"/>
              <a:t> </a:t>
            </a:r>
            <a:r>
              <a:rPr lang="en-GB" dirty="0" err="1"/>
              <a:t>Einfluss</a:t>
            </a:r>
            <a:r>
              <a:rPr lang="en-GB" dirty="0"/>
              <a:t> auf das finale Bilde</a:t>
            </a:r>
          </a:p>
        </p:txBody>
      </p:sp>
      <p:pic>
        <p:nvPicPr>
          <p:cNvPr id="2" name="Inhaltsplatzhalter 4" descr="Ein Bild, das Person, Menschliches Gesicht, Modeaccessoire, Mann enthält.&#10;&#10;KI-generierte Inhalte können fehlerhaft sein.">
            <a:extLst>
              <a:ext uri="{FF2B5EF4-FFF2-40B4-BE49-F238E27FC236}">
                <a16:creationId xmlns:a16="http://schemas.microsoft.com/office/drawing/2014/main" id="{78DB4A34-4481-0F0C-1314-15B1A897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652" y="6744762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AFA0-A0DC-0012-50E9-9E8C95B6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4">
            <a:extLst>
              <a:ext uri="{FF2B5EF4-FFF2-40B4-BE49-F238E27FC236}">
                <a16:creationId xmlns:a16="http://schemas.microsoft.com/office/drawing/2014/main" id="{0B0DCB86-43AF-44F6-8E01-61FC711D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563200"/>
            <a:ext cx="1690688" cy="1690688"/>
          </a:xfrm>
          <a:prstGeom prst="rect">
            <a:avLst/>
          </a:prstGeom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186CB617-25FC-72C0-B045-4F5B598186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3200" y="2563200"/>
            <a:ext cx="1690688" cy="1690688"/>
          </a:xfrm>
          <a:prstGeom prst="rect">
            <a:avLst/>
          </a:prstGeom>
        </p:spPr>
      </p:pic>
      <p:pic>
        <p:nvPicPr>
          <p:cNvPr id="17" name="Inhaltsplatzhalter 4">
            <a:extLst>
              <a:ext uri="{FF2B5EF4-FFF2-40B4-BE49-F238E27FC236}">
                <a16:creationId xmlns:a16="http://schemas.microsoft.com/office/drawing/2014/main" id="{BD97C921-02DE-B6E8-FCFB-3DB474A280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02800" y="2563200"/>
            <a:ext cx="1690688" cy="1690688"/>
          </a:xfrm>
          <a:prstGeom prst="rect">
            <a:avLst/>
          </a:prstGeom>
        </p:spPr>
      </p:pic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D7AED982-7601-A94F-5AC3-0A20FB7143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6000" y="2563200"/>
            <a:ext cx="1690688" cy="1690688"/>
          </a:xfrm>
          <a:prstGeom prst="rect">
            <a:avLst/>
          </a:prstGeom>
        </p:spPr>
      </p:pic>
      <p:pic>
        <p:nvPicPr>
          <p:cNvPr id="19" name="Inhaltsplatzhalter 4">
            <a:extLst>
              <a:ext uri="{FF2B5EF4-FFF2-40B4-BE49-F238E27FC236}">
                <a16:creationId xmlns:a16="http://schemas.microsoft.com/office/drawing/2014/main" id="{8EA2ED58-3B11-FF07-2998-8459F674B2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005600" y="2563200"/>
            <a:ext cx="1690688" cy="1690688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AC685617-6BFB-7E99-EF02-4DA48D7E3B6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758800" y="2563200"/>
            <a:ext cx="1690688" cy="1690688"/>
          </a:xfrm>
          <a:prstGeom prst="rect">
            <a:avLst/>
          </a:prstGeom>
        </p:spPr>
      </p:pic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B43EC6E5-344F-973F-22CB-CBF1EA3972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508400" y="2563200"/>
            <a:ext cx="1690688" cy="1690688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32653095-DCC7-BC08-39D2-1F41A39F548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0" y="4741200"/>
            <a:ext cx="1690688" cy="1690688"/>
          </a:xfrm>
          <a:prstGeom prst="rect">
            <a:avLst/>
          </a:prstGeom>
        </p:spPr>
      </p:pic>
      <p:pic>
        <p:nvPicPr>
          <p:cNvPr id="23" name="Inhaltsplatzhalter 4">
            <a:extLst>
              <a:ext uri="{FF2B5EF4-FFF2-40B4-BE49-F238E27FC236}">
                <a16:creationId xmlns:a16="http://schemas.microsoft.com/office/drawing/2014/main" id="{182E74FD-5F01-3936-8A1E-67976A860B3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749531" y="4741200"/>
            <a:ext cx="1690688" cy="1690688"/>
          </a:xfrm>
          <a:prstGeom prst="rect">
            <a:avLst/>
          </a:prstGeom>
        </p:spPr>
      </p:pic>
      <p:pic>
        <p:nvPicPr>
          <p:cNvPr id="24" name="Inhaltsplatzhalter 4">
            <a:extLst>
              <a:ext uri="{FF2B5EF4-FFF2-40B4-BE49-F238E27FC236}">
                <a16:creationId xmlns:a16="http://schemas.microsoft.com/office/drawing/2014/main" id="{31CF85A8-026B-BCE4-CA82-A35F799C03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499062" y="4741200"/>
            <a:ext cx="1690688" cy="1690688"/>
          </a:xfrm>
          <a:prstGeom prst="rect">
            <a:avLst/>
          </a:prstGeom>
        </p:spPr>
      </p:pic>
      <p:pic>
        <p:nvPicPr>
          <p:cNvPr id="25" name="Inhaltsplatzhalter 4">
            <a:extLst>
              <a:ext uri="{FF2B5EF4-FFF2-40B4-BE49-F238E27FC236}">
                <a16:creationId xmlns:a16="http://schemas.microsoft.com/office/drawing/2014/main" id="{3BEDA449-02EE-55DD-06D7-FA4B1C49090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248593" y="4741200"/>
            <a:ext cx="1690688" cy="1690688"/>
          </a:xfrm>
          <a:prstGeom prst="rect">
            <a:avLst/>
          </a:prstGeom>
        </p:spPr>
      </p:pic>
      <p:pic>
        <p:nvPicPr>
          <p:cNvPr id="26" name="Inhaltsplatzhalter 4">
            <a:extLst>
              <a:ext uri="{FF2B5EF4-FFF2-40B4-BE49-F238E27FC236}">
                <a16:creationId xmlns:a16="http://schemas.microsoft.com/office/drawing/2014/main" id="{E5113E88-0CCD-403C-A80D-6DE80BF69FC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998124" y="4741200"/>
            <a:ext cx="1690688" cy="1690688"/>
          </a:xfrm>
          <a:prstGeom prst="rect">
            <a:avLst/>
          </a:prstGeom>
        </p:spPr>
      </p:pic>
      <p:pic>
        <p:nvPicPr>
          <p:cNvPr id="27" name="Inhaltsplatzhalter 4">
            <a:extLst>
              <a:ext uri="{FF2B5EF4-FFF2-40B4-BE49-F238E27FC236}">
                <a16:creationId xmlns:a16="http://schemas.microsoft.com/office/drawing/2014/main" id="{D3F98C28-465C-C358-4BA6-78253E1F30F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47655" y="4741200"/>
            <a:ext cx="1690688" cy="1690688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9EFAD484-9C60-9213-3E15-6161A7E4722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0497183" y="4741200"/>
            <a:ext cx="1690688" cy="1690688"/>
          </a:xfrm>
          <a:prstGeom prst="rect">
            <a:avLst/>
          </a:prstGeom>
        </p:spPr>
      </p:pic>
      <p:pic>
        <p:nvPicPr>
          <p:cNvPr id="29" name="Inhaltsplatzhalter 4">
            <a:extLst>
              <a:ext uri="{FF2B5EF4-FFF2-40B4-BE49-F238E27FC236}">
                <a16:creationId xmlns:a16="http://schemas.microsoft.com/office/drawing/2014/main" id="{FC856515-3E6A-03BF-F433-33F7CEA7CE0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0" y="6915600"/>
            <a:ext cx="1690688" cy="1690688"/>
          </a:xfrm>
          <a:prstGeom prst="rect">
            <a:avLst/>
          </a:prstGeom>
        </p:spPr>
      </p:pic>
      <p:pic>
        <p:nvPicPr>
          <p:cNvPr id="30" name="Inhaltsplatzhalter 4">
            <a:extLst>
              <a:ext uri="{FF2B5EF4-FFF2-40B4-BE49-F238E27FC236}">
                <a16:creationId xmlns:a16="http://schemas.microsoft.com/office/drawing/2014/main" id="{03D62B4E-98DE-5EDE-6783-77F6406A00C0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749531" y="6915600"/>
            <a:ext cx="1690688" cy="1690688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B9900B27-F2E9-2A52-0CA9-4537D3951CE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3499062" y="6915600"/>
            <a:ext cx="1690688" cy="1690688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5965A577-A35B-D2FF-76CF-D578438D60D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248593" y="6915600"/>
            <a:ext cx="1690688" cy="1690688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7162DE84-021A-56D6-B531-41DC50072537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6998124" y="6915600"/>
            <a:ext cx="1690688" cy="1690688"/>
          </a:xfrm>
          <a:prstGeom prst="rect">
            <a:avLst/>
          </a:prstGeom>
        </p:spPr>
      </p:pic>
      <p:pic>
        <p:nvPicPr>
          <p:cNvPr id="34" name="Inhaltsplatzhalter 4">
            <a:extLst>
              <a:ext uri="{FF2B5EF4-FFF2-40B4-BE49-F238E27FC236}">
                <a16:creationId xmlns:a16="http://schemas.microsoft.com/office/drawing/2014/main" id="{A9A2A76B-B096-E94E-3B32-88D2770C1EA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8747655" y="6915600"/>
            <a:ext cx="1690688" cy="1690688"/>
          </a:xfrm>
          <a:prstGeom prst="rect">
            <a:avLst/>
          </a:prstGeom>
        </p:spPr>
      </p:pic>
      <p:pic>
        <p:nvPicPr>
          <p:cNvPr id="35" name="Inhaltsplatzhalter 4">
            <a:extLst>
              <a:ext uri="{FF2B5EF4-FFF2-40B4-BE49-F238E27FC236}">
                <a16:creationId xmlns:a16="http://schemas.microsoft.com/office/drawing/2014/main" id="{0DA85E9B-DA01-5E4A-A05C-23A22DCDCAC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497183" y="6915600"/>
            <a:ext cx="1690688" cy="1690688"/>
          </a:xfrm>
          <a:prstGeom prst="rect">
            <a:avLst/>
          </a:prstGeom>
        </p:spPr>
      </p:pic>
      <p:pic>
        <p:nvPicPr>
          <p:cNvPr id="36" name="Inhaltsplatzhalter 4">
            <a:extLst>
              <a:ext uri="{FF2B5EF4-FFF2-40B4-BE49-F238E27FC236}">
                <a16:creationId xmlns:a16="http://schemas.microsoft.com/office/drawing/2014/main" id="{D661EE36-052C-DBE5-473F-30C1E6E99619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0" y="9091191"/>
            <a:ext cx="1690688" cy="1690688"/>
          </a:xfrm>
          <a:prstGeom prst="rect">
            <a:avLst/>
          </a:prstGeom>
        </p:spPr>
      </p:pic>
      <p:pic>
        <p:nvPicPr>
          <p:cNvPr id="37" name="Inhaltsplatzhalter 4">
            <a:extLst>
              <a:ext uri="{FF2B5EF4-FFF2-40B4-BE49-F238E27FC236}">
                <a16:creationId xmlns:a16="http://schemas.microsoft.com/office/drawing/2014/main" id="{8B6F9517-60AF-2866-711B-4A3BC20C3D8C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751409" y="9091191"/>
            <a:ext cx="1690688" cy="1690688"/>
          </a:xfrm>
          <a:prstGeom prst="rect">
            <a:avLst/>
          </a:prstGeom>
        </p:spPr>
      </p:pic>
      <p:pic>
        <p:nvPicPr>
          <p:cNvPr id="38" name="Inhaltsplatzhalter 4">
            <a:extLst>
              <a:ext uri="{FF2B5EF4-FFF2-40B4-BE49-F238E27FC236}">
                <a16:creationId xmlns:a16="http://schemas.microsoft.com/office/drawing/2014/main" id="{D99419C9-518A-E6E5-325B-F8EE7F15F428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3502818" y="9091191"/>
            <a:ext cx="1690688" cy="1690688"/>
          </a:xfrm>
          <a:prstGeom prst="rect">
            <a:avLst/>
          </a:prstGeom>
        </p:spPr>
      </p:pic>
      <p:pic>
        <p:nvPicPr>
          <p:cNvPr id="39" name="Inhaltsplatzhalter 4">
            <a:extLst>
              <a:ext uri="{FF2B5EF4-FFF2-40B4-BE49-F238E27FC236}">
                <a16:creationId xmlns:a16="http://schemas.microsoft.com/office/drawing/2014/main" id="{EAC3BF38-B6E0-6032-5A42-666A927A8C40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5254227" y="9091191"/>
            <a:ext cx="1690688" cy="1690688"/>
          </a:xfrm>
          <a:prstGeom prst="rect">
            <a:avLst/>
          </a:prstGeom>
        </p:spPr>
      </p:pic>
      <p:pic>
        <p:nvPicPr>
          <p:cNvPr id="40" name="Inhaltsplatzhalter 4">
            <a:extLst>
              <a:ext uri="{FF2B5EF4-FFF2-40B4-BE49-F238E27FC236}">
                <a16:creationId xmlns:a16="http://schemas.microsoft.com/office/drawing/2014/main" id="{CCA1FD35-0518-2E17-2580-D99600D35A9B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7005636" y="9091191"/>
            <a:ext cx="1690688" cy="1690688"/>
          </a:xfrm>
          <a:prstGeom prst="rect">
            <a:avLst/>
          </a:prstGeom>
        </p:spPr>
      </p:pic>
      <p:pic>
        <p:nvPicPr>
          <p:cNvPr id="41" name="Inhaltsplatzhalter 4">
            <a:extLst>
              <a:ext uri="{FF2B5EF4-FFF2-40B4-BE49-F238E27FC236}">
                <a16:creationId xmlns:a16="http://schemas.microsoft.com/office/drawing/2014/main" id="{FFDAF259-514D-1B72-3CFA-8C64215F8C02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8757045" y="9091191"/>
            <a:ext cx="1690688" cy="1690688"/>
          </a:xfrm>
          <a:prstGeom prst="rect">
            <a:avLst/>
          </a:prstGeom>
        </p:spPr>
      </p:pic>
      <p:pic>
        <p:nvPicPr>
          <p:cNvPr id="42" name="Inhaltsplatzhalter 4">
            <a:extLst>
              <a:ext uri="{FF2B5EF4-FFF2-40B4-BE49-F238E27FC236}">
                <a16:creationId xmlns:a16="http://schemas.microsoft.com/office/drawing/2014/main" id="{A48E2815-E935-5A2E-886D-619CAC3835F5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0508456" y="9091191"/>
            <a:ext cx="1690688" cy="169068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32D7C09-350B-06F8-424C-AEB19C2B7B63}"/>
              </a:ext>
            </a:extLst>
          </p:cNvPr>
          <p:cNvGrpSpPr/>
          <p:nvPr/>
        </p:nvGrpSpPr>
        <p:grpSpPr>
          <a:xfrm>
            <a:off x="0" y="2203200"/>
            <a:ext cx="11545944" cy="369332"/>
            <a:chOff x="0" y="2095200"/>
            <a:chExt cx="11545944" cy="369332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AFFE7F9-1548-63A9-78F9-258AA09094E4}"/>
                </a:ext>
              </a:extLst>
            </p:cNvPr>
            <p:cNvSpPr txBox="1"/>
            <p:nvPr/>
          </p:nvSpPr>
          <p:spPr>
            <a:xfrm>
              <a:off x="0" y="2095200"/>
              <a:ext cx="96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BB11CA0-6642-9037-B7D4-1CD1C64F97F6}"/>
                </a:ext>
              </a:extLst>
            </p:cNvPr>
            <p:cNvSpPr txBox="1"/>
            <p:nvPr/>
          </p:nvSpPr>
          <p:spPr>
            <a:xfrm>
              <a:off x="1753200" y="2095200"/>
              <a:ext cx="1033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A2D11AB-CC2F-4EB8-5F3A-FEB18DC7E0E2}"/>
                </a:ext>
              </a:extLst>
            </p:cNvPr>
            <p:cNvSpPr txBox="1"/>
            <p:nvPr/>
          </p:nvSpPr>
          <p:spPr>
            <a:xfrm>
              <a:off x="3502800" y="2095200"/>
              <a:ext cx="1033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3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8DFCF3F-F27B-3376-9F12-1DB87585FE3F}"/>
                </a:ext>
              </a:extLst>
            </p:cNvPr>
            <p:cNvSpPr txBox="1"/>
            <p:nvPr/>
          </p:nvSpPr>
          <p:spPr>
            <a:xfrm>
              <a:off x="5256000" y="2095200"/>
              <a:ext cx="109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4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1DB47EC-00AE-325B-7246-6854FCF82E41}"/>
                </a:ext>
              </a:extLst>
            </p:cNvPr>
            <p:cNvSpPr txBox="1"/>
            <p:nvPr/>
          </p:nvSpPr>
          <p:spPr>
            <a:xfrm>
              <a:off x="70056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 5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D55600E7-8E39-2D45-7832-4994B9460E98}"/>
                </a:ext>
              </a:extLst>
            </p:cNvPr>
            <p:cNvSpPr txBox="1"/>
            <p:nvPr/>
          </p:nvSpPr>
          <p:spPr>
            <a:xfrm>
              <a:off x="87588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6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0324A52-545C-2E52-6108-81D3FCC530E5}"/>
                </a:ext>
              </a:extLst>
            </p:cNvPr>
            <p:cNvSpPr txBox="1"/>
            <p:nvPr/>
          </p:nvSpPr>
          <p:spPr>
            <a:xfrm>
              <a:off x="10508399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7</a:t>
              </a:r>
            </a:p>
          </p:txBody>
        </p:sp>
      </p:grpSp>
      <p:pic>
        <p:nvPicPr>
          <p:cNvPr id="2" name="Inhaltsplatzhalter 4" descr="Ein Bild, das Person, Menschliches Gesicht, Modeaccessoire, Mann enthält.&#10;&#10;KI-generierte Inhalte können fehlerhaft sein.">
            <a:extLst>
              <a:ext uri="{FF2B5EF4-FFF2-40B4-BE49-F238E27FC236}">
                <a16:creationId xmlns:a16="http://schemas.microsoft.com/office/drawing/2014/main" id="{43AF9B36-58F3-8472-6C72-64CC21D67AB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46" y="388104"/>
            <a:ext cx="1690688" cy="16906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256789F-F2A7-E863-FA3E-ABF66129904D}"/>
              </a:ext>
            </a:extLst>
          </p:cNvPr>
          <p:cNvSpPr txBox="1"/>
          <p:nvPr/>
        </p:nvSpPr>
        <p:spPr>
          <a:xfrm>
            <a:off x="0" y="4347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4137E29-F42C-B7FF-D163-3D537A7EF00C}"/>
              </a:ext>
            </a:extLst>
          </p:cNvPr>
          <p:cNvGrpSpPr/>
          <p:nvPr/>
        </p:nvGrpSpPr>
        <p:grpSpPr>
          <a:xfrm>
            <a:off x="0" y="4381200"/>
            <a:ext cx="11545944" cy="369332"/>
            <a:chOff x="0" y="2095200"/>
            <a:chExt cx="11545944" cy="369332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6E56185-0B51-035A-0DE1-07FB3C87257A}"/>
                </a:ext>
              </a:extLst>
            </p:cNvPr>
            <p:cNvSpPr txBox="1"/>
            <p:nvPr/>
          </p:nvSpPr>
          <p:spPr>
            <a:xfrm>
              <a:off x="0" y="2095200"/>
              <a:ext cx="96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8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343A1D4-8840-5EF8-15DE-4A19E1ED8B3A}"/>
                </a:ext>
              </a:extLst>
            </p:cNvPr>
            <p:cNvSpPr txBox="1"/>
            <p:nvPr/>
          </p:nvSpPr>
          <p:spPr>
            <a:xfrm>
              <a:off x="17532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9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A4A0461-3D10-6D0E-97FD-B1AD4793030D}"/>
                </a:ext>
              </a:extLst>
            </p:cNvPr>
            <p:cNvSpPr txBox="1"/>
            <p:nvPr/>
          </p:nvSpPr>
          <p:spPr>
            <a:xfrm>
              <a:off x="35028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10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3EB0C67-B706-E1F8-9E37-A3D85FEBE64F}"/>
                </a:ext>
              </a:extLst>
            </p:cNvPr>
            <p:cNvSpPr txBox="1"/>
            <p:nvPr/>
          </p:nvSpPr>
          <p:spPr>
            <a:xfrm>
              <a:off x="52560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11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25D5B34E-4F29-4E13-5D3B-5AF4B8A0C14F}"/>
                </a:ext>
              </a:extLst>
            </p:cNvPr>
            <p:cNvSpPr txBox="1"/>
            <p:nvPr/>
          </p:nvSpPr>
          <p:spPr>
            <a:xfrm>
              <a:off x="70056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12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2D8347A-9924-738D-2B12-E5B6AB7C077A}"/>
                </a:ext>
              </a:extLst>
            </p:cNvPr>
            <p:cNvSpPr txBox="1"/>
            <p:nvPr/>
          </p:nvSpPr>
          <p:spPr>
            <a:xfrm>
              <a:off x="87588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13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195643B-5BCA-E3DA-EE12-2224F3B9A23A}"/>
                </a:ext>
              </a:extLst>
            </p:cNvPr>
            <p:cNvSpPr txBox="1"/>
            <p:nvPr/>
          </p:nvSpPr>
          <p:spPr>
            <a:xfrm>
              <a:off x="10508400" y="2095200"/>
              <a:ext cx="1037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9B40E53-DF5D-7734-3E6B-2FFEF4F83DE3}"/>
              </a:ext>
            </a:extLst>
          </p:cNvPr>
          <p:cNvGrpSpPr/>
          <p:nvPr/>
        </p:nvGrpSpPr>
        <p:grpSpPr>
          <a:xfrm>
            <a:off x="0" y="6555600"/>
            <a:ext cx="11545944" cy="369332"/>
            <a:chOff x="0" y="2095200"/>
            <a:chExt cx="11545944" cy="369332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DA0FB59F-FAE7-986F-EB15-8CEFE9A2997F}"/>
                </a:ext>
              </a:extLst>
            </p:cNvPr>
            <p:cNvSpPr txBox="1"/>
            <p:nvPr/>
          </p:nvSpPr>
          <p:spPr>
            <a:xfrm>
              <a:off x="0" y="2095200"/>
              <a:ext cx="1173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15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BED790D7-54DA-8780-499B-7A4026DE6269}"/>
                </a:ext>
              </a:extLst>
            </p:cNvPr>
            <p:cNvSpPr txBox="1"/>
            <p:nvPr/>
          </p:nvSpPr>
          <p:spPr>
            <a:xfrm>
              <a:off x="1753200" y="2095200"/>
              <a:ext cx="1232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16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8FCBF750-D072-CC10-61A1-52C03CB4C35B}"/>
                </a:ext>
              </a:extLst>
            </p:cNvPr>
            <p:cNvSpPr txBox="1"/>
            <p:nvPr/>
          </p:nvSpPr>
          <p:spPr>
            <a:xfrm>
              <a:off x="3502800" y="2095200"/>
              <a:ext cx="1552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17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CBF7853F-BE8B-8DA4-9F5C-972C2F510546}"/>
                </a:ext>
              </a:extLst>
            </p:cNvPr>
            <p:cNvSpPr txBox="1"/>
            <p:nvPr/>
          </p:nvSpPr>
          <p:spPr>
            <a:xfrm>
              <a:off x="52560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18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015F7CB0-EA63-EACB-5FD7-1BC789BA70C3}"/>
                </a:ext>
              </a:extLst>
            </p:cNvPr>
            <p:cNvSpPr txBox="1"/>
            <p:nvPr/>
          </p:nvSpPr>
          <p:spPr>
            <a:xfrm>
              <a:off x="70056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</a:t>
              </a:r>
              <a:r>
                <a:rPr lang="en-GB" b="1" dirty="0"/>
                <a:t> </a:t>
              </a:r>
              <a:r>
                <a:rPr lang="en-GB" dirty="0"/>
                <a:t>19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39D3A16-FA9A-5C21-CA57-053E0BDCA2A1}"/>
                </a:ext>
              </a:extLst>
            </p:cNvPr>
            <p:cNvSpPr txBox="1"/>
            <p:nvPr/>
          </p:nvSpPr>
          <p:spPr>
            <a:xfrm>
              <a:off x="8758800" y="2095200"/>
              <a:ext cx="110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20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94A3D0B1-904D-74AC-3597-D60C1B627804}"/>
                </a:ext>
              </a:extLst>
            </p:cNvPr>
            <p:cNvSpPr txBox="1"/>
            <p:nvPr/>
          </p:nvSpPr>
          <p:spPr>
            <a:xfrm>
              <a:off x="10508400" y="2095200"/>
              <a:ext cx="1037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21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F4DFFCE-C3AC-E772-B8CC-C1089403CEFF}"/>
              </a:ext>
            </a:extLst>
          </p:cNvPr>
          <p:cNvGrpSpPr/>
          <p:nvPr/>
        </p:nvGrpSpPr>
        <p:grpSpPr>
          <a:xfrm>
            <a:off x="0" y="8730000"/>
            <a:ext cx="11766430" cy="369332"/>
            <a:chOff x="0" y="2095200"/>
            <a:chExt cx="11766430" cy="369332"/>
          </a:xfrm>
        </p:grpSpPr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938DDF3-A9F3-74E3-5437-48575FDFB6CF}"/>
                </a:ext>
              </a:extLst>
            </p:cNvPr>
            <p:cNvSpPr txBox="1"/>
            <p:nvPr/>
          </p:nvSpPr>
          <p:spPr>
            <a:xfrm>
              <a:off x="0" y="2095200"/>
              <a:ext cx="1173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22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DAFE8732-5586-8C1C-E3E2-144444C1B4BD}"/>
                </a:ext>
              </a:extLst>
            </p:cNvPr>
            <p:cNvSpPr txBox="1"/>
            <p:nvPr/>
          </p:nvSpPr>
          <p:spPr>
            <a:xfrm>
              <a:off x="1753200" y="2095200"/>
              <a:ext cx="1232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23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B7EAD5C8-0330-D3D2-7CE3-922871EBAF52}"/>
                </a:ext>
              </a:extLst>
            </p:cNvPr>
            <p:cNvSpPr txBox="1"/>
            <p:nvPr/>
          </p:nvSpPr>
          <p:spPr>
            <a:xfrm>
              <a:off x="35028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24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C55A901D-9E4F-25A3-0D54-3B6508A716E2}"/>
                </a:ext>
              </a:extLst>
            </p:cNvPr>
            <p:cNvSpPr txBox="1"/>
            <p:nvPr/>
          </p:nvSpPr>
          <p:spPr>
            <a:xfrm>
              <a:off x="5256000" y="2095200"/>
              <a:ext cx="103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25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A98F79DB-7556-C08F-58C2-E33A4259A040}"/>
                </a:ext>
              </a:extLst>
            </p:cNvPr>
            <p:cNvSpPr txBox="1"/>
            <p:nvPr/>
          </p:nvSpPr>
          <p:spPr>
            <a:xfrm>
              <a:off x="70056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</a:t>
              </a:r>
              <a:r>
                <a:rPr lang="en-GB" b="1" dirty="0"/>
                <a:t> </a:t>
              </a:r>
              <a:r>
                <a:rPr lang="en-GB" dirty="0"/>
                <a:t>26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6EB140CE-223F-67C0-1D37-914108E354A3}"/>
                </a:ext>
              </a:extLst>
            </p:cNvPr>
            <p:cNvSpPr txBox="1"/>
            <p:nvPr/>
          </p:nvSpPr>
          <p:spPr>
            <a:xfrm>
              <a:off x="87588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27</a:t>
              </a: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9D2C572-4990-0FAA-8F26-A16F1FC34604}"/>
                </a:ext>
              </a:extLst>
            </p:cNvPr>
            <p:cNvSpPr txBox="1"/>
            <p:nvPr/>
          </p:nvSpPr>
          <p:spPr>
            <a:xfrm>
              <a:off x="10508400" y="2095200"/>
              <a:ext cx="1258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08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35C04-29BB-7896-A2D1-BF153489A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4">
            <a:extLst>
              <a:ext uri="{FF2B5EF4-FFF2-40B4-BE49-F238E27FC236}">
                <a16:creationId xmlns:a16="http://schemas.microsoft.com/office/drawing/2014/main" id="{97C6AA48-CE92-B6AA-7A81-4D372F57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563200"/>
            <a:ext cx="1690688" cy="1690688"/>
          </a:xfrm>
          <a:prstGeom prst="rect">
            <a:avLst/>
          </a:prstGeom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A026471C-1E93-C841-8130-245CCDD59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3200" y="2563200"/>
            <a:ext cx="1690688" cy="1690688"/>
          </a:xfrm>
          <a:prstGeom prst="rect">
            <a:avLst/>
          </a:prstGeom>
        </p:spPr>
      </p:pic>
      <p:pic>
        <p:nvPicPr>
          <p:cNvPr id="17" name="Inhaltsplatzhalter 4">
            <a:extLst>
              <a:ext uri="{FF2B5EF4-FFF2-40B4-BE49-F238E27FC236}">
                <a16:creationId xmlns:a16="http://schemas.microsoft.com/office/drawing/2014/main" id="{4D73CFDB-ED95-02DB-5CFD-789E8EDC11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02800" y="2563200"/>
            <a:ext cx="1690688" cy="1690688"/>
          </a:xfrm>
          <a:prstGeom prst="rect">
            <a:avLst/>
          </a:prstGeom>
        </p:spPr>
      </p:pic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9C55D7B7-4CDF-609B-4D92-20F10EDF4D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6000" y="2563200"/>
            <a:ext cx="1690688" cy="1690688"/>
          </a:xfrm>
          <a:prstGeom prst="rect">
            <a:avLst/>
          </a:prstGeom>
        </p:spPr>
      </p:pic>
      <p:pic>
        <p:nvPicPr>
          <p:cNvPr id="19" name="Inhaltsplatzhalter 4">
            <a:extLst>
              <a:ext uri="{FF2B5EF4-FFF2-40B4-BE49-F238E27FC236}">
                <a16:creationId xmlns:a16="http://schemas.microsoft.com/office/drawing/2014/main" id="{17B7A304-AF33-335A-D31C-DCC42FBA46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005600" y="2563200"/>
            <a:ext cx="1690688" cy="1690688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CCEE1EBF-8CFD-2875-F17D-C8EFD4BCF92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758800" y="2563200"/>
            <a:ext cx="1690688" cy="1690688"/>
          </a:xfrm>
          <a:prstGeom prst="rect">
            <a:avLst/>
          </a:prstGeom>
        </p:spPr>
      </p:pic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4F0ACD6F-3D3C-2D9C-F3B6-A20891C4FCB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508400" y="2563200"/>
            <a:ext cx="1690688" cy="1690688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2F5E72B0-25DB-328A-17BA-5677EE0CDD1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0" y="4741200"/>
            <a:ext cx="1690688" cy="1690688"/>
          </a:xfrm>
          <a:prstGeom prst="rect">
            <a:avLst/>
          </a:prstGeom>
        </p:spPr>
      </p:pic>
      <p:pic>
        <p:nvPicPr>
          <p:cNvPr id="23" name="Inhaltsplatzhalter 4">
            <a:extLst>
              <a:ext uri="{FF2B5EF4-FFF2-40B4-BE49-F238E27FC236}">
                <a16:creationId xmlns:a16="http://schemas.microsoft.com/office/drawing/2014/main" id="{5FD94DE3-B455-9D66-AC04-301D67EF09F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749531" y="4741200"/>
            <a:ext cx="1690688" cy="1690688"/>
          </a:xfrm>
          <a:prstGeom prst="rect">
            <a:avLst/>
          </a:prstGeom>
        </p:spPr>
      </p:pic>
      <p:pic>
        <p:nvPicPr>
          <p:cNvPr id="24" name="Inhaltsplatzhalter 4">
            <a:extLst>
              <a:ext uri="{FF2B5EF4-FFF2-40B4-BE49-F238E27FC236}">
                <a16:creationId xmlns:a16="http://schemas.microsoft.com/office/drawing/2014/main" id="{CE4B7A6D-7E28-5080-559D-5C0065B8B4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499062" y="4741200"/>
            <a:ext cx="1690688" cy="1690688"/>
          </a:xfrm>
          <a:prstGeom prst="rect">
            <a:avLst/>
          </a:prstGeom>
        </p:spPr>
      </p:pic>
      <p:pic>
        <p:nvPicPr>
          <p:cNvPr id="25" name="Inhaltsplatzhalter 4">
            <a:extLst>
              <a:ext uri="{FF2B5EF4-FFF2-40B4-BE49-F238E27FC236}">
                <a16:creationId xmlns:a16="http://schemas.microsoft.com/office/drawing/2014/main" id="{0C028887-F5D1-BD21-DACD-84A2D304C2A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248593" y="4741200"/>
            <a:ext cx="1690688" cy="1690688"/>
          </a:xfrm>
          <a:prstGeom prst="rect">
            <a:avLst/>
          </a:prstGeom>
        </p:spPr>
      </p:pic>
      <p:pic>
        <p:nvPicPr>
          <p:cNvPr id="26" name="Inhaltsplatzhalter 4">
            <a:extLst>
              <a:ext uri="{FF2B5EF4-FFF2-40B4-BE49-F238E27FC236}">
                <a16:creationId xmlns:a16="http://schemas.microsoft.com/office/drawing/2014/main" id="{AA0790FB-5C4B-36C1-CE1D-D20B6B8A81B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998124" y="4741200"/>
            <a:ext cx="1690688" cy="1690688"/>
          </a:xfrm>
          <a:prstGeom prst="rect">
            <a:avLst/>
          </a:prstGeom>
        </p:spPr>
      </p:pic>
      <p:pic>
        <p:nvPicPr>
          <p:cNvPr id="27" name="Inhaltsplatzhalter 4">
            <a:extLst>
              <a:ext uri="{FF2B5EF4-FFF2-40B4-BE49-F238E27FC236}">
                <a16:creationId xmlns:a16="http://schemas.microsoft.com/office/drawing/2014/main" id="{4913E3B4-ED22-06E7-5109-326A4000DA1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747655" y="4741200"/>
            <a:ext cx="1690688" cy="1690688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5BC04FD9-B94A-C618-F78C-74FB8F4EE67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0497183" y="4741200"/>
            <a:ext cx="1690688" cy="1690688"/>
          </a:xfrm>
          <a:prstGeom prst="rect">
            <a:avLst/>
          </a:prstGeom>
        </p:spPr>
      </p:pic>
      <p:pic>
        <p:nvPicPr>
          <p:cNvPr id="29" name="Inhaltsplatzhalter 4">
            <a:extLst>
              <a:ext uri="{FF2B5EF4-FFF2-40B4-BE49-F238E27FC236}">
                <a16:creationId xmlns:a16="http://schemas.microsoft.com/office/drawing/2014/main" id="{5B34910B-7A35-9E87-2D50-FEAAD037B4E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0" y="6915600"/>
            <a:ext cx="1690688" cy="1690688"/>
          </a:xfrm>
          <a:prstGeom prst="rect">
            <a:avLst/>
          </a:prstGeom>
        </p:spPr>
      </p:pic>
      <p:pic>
        <p:nvPicPr>
          <p:cNvPr id="30" name="Inhaltsplatzhalter 4">
            <a:extLst>
              <a:ext uri="{FF2B5EF4-FFF2-40B4-BE49-F238E27FC236}">
                <a16:creationId xmlns:a16="http://schemas.microsoft.com/office/drawing/2014/main" id="{9D0610BB-4F3A-75B8-C010-E2D1794191E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749531" y="6915600"/>
            <a:ext cx="1690688" cy="1690688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7938EEDA-F389-D106-01A3-ED0164FA49C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3499062" y="6915600"/>
            <a:ext cx="1690688" cy="1690688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9223D674-F17B-7C88-4521-6949548A3711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248593" y="6915600"/>
            <a:ext cx="1690688" cy="1690688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9D3472C6-AC1B-6B08-21F0-2A62E02D5CCF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6998124" y="6915600"/>
            <a:ext cx="1690688" cy="1690688"/>
          </a:xfrm>
          <a:prstGeom prst="rect">
            <a:avLst/>
          </a:prstGeom>
        </p:spPr>
      </p:pic>
      <p:pic>
        <p:nvPicPr>
          <p:cNvPr id="34" name="Inhaltsplatzhalter 4">
            <a:extLst>
              <a:ext uri="{FF2B5EF4-FFF2-40B4-BE49-F238E27FC236}">
                <a16:creationId xmlns:a16="http://schemas.microsoft.com/office/drawing/2014/main" id="{3CA38667-ED77-D361-58EC-A023CAB2D5A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8747655" y="6915600"/>
            <a:ext cx="1690688" cy="1690688"/>
          </a:xfrm>
          <a:prstGeom prst="rect">
            <a:avLst/>
          </a:prstGeom>
        </p:spPr>
      </p:pic>
      <p:pic>
        <p:nvPicPr>
          <p:cNvPr id="35" name="Inhaltsplatzhalter 4">
            <a:extLst>
              <a:ext uri="{FF2B5EF4-FFF2-40B4-BE49-F238E27FC236}">
                <a16:creationId xmlns:a16="http://schemas.microsoft.com/office/drawing/2014/main" id="{2D5073C8-F1EC-2822-B5E9-E9F541F9F857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497183" y="6915600"/>
            <a:ext cx="1690688" cy="1690688"/>
          </a:xfrm>
          <a:prstGeom prst="rect">
            <a:avLst/>
          </a:prstGeom>
        </p:spPr>
      </p:pic>
      <p:pic>
        <p:nvPicPr>
          <p:cNvPr id="36" name="Inhaltsplatzhalter 4">
            <a:extLst>
              <a:ext uri="{FF2B5EF4-FFF2-40B4-BE49-F238E27FC236}">
                <a16:creationId xmlns:a16="http://schemas.microsoft.com/office/drawing/2014/main" id="{14C63688-0E4D-1028-FEA4-CB707A5CFD0A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0" y="9091191"/>
            <a:ext cx="1690688" cy="1690688"/>
          </a:xfrm>
          <a:prstGeom prst="rect">
            <a:avLst/>
          </a:prstGeom>
        </p:spPr>
      </p:pic>
      <p:pic>
        <p:nvPicPr>
          <p:cNvPr id="37" name="Inhaltsplatzhalter 4">
            <a:extLst>
              <a:ext uri="{FF2B5EF4-FFF2-40B4-BE49-F238E27FC236}">
                <a16:creationId xmlns:a16="http://schemas.microsoft.com/office/drawing/2014/main" id="{A8AB0169-0467-0EB7-9A44-AE44A8C97D81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751409" y="9091191"/>
            <a:ext cx="1690688" cy="1690688"/>
          </a:xfrm>
          <a:prstGeom prst="rect">
            <a:avLst/>
          </a:prstGeom>
        </p:spPr>
      </p:pic>
      <p:pic>
        <p:nvPicPr>
          <p:cNvPr id="38" name="Inhaltsplatzhalter 4">
            <a:extLst>
              <a:ext uri="{FF2B5EF4-FFF2-40B4-BE49-F238E27FC236}">
                <a16:creationId xmlns:a16="http://schemas.microsoft.com/office/drawing/2014/main" id="{8A0A68A7-C265-E9E0-C5AD-01973F7091D4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3502818" y="9091191"/>
            <a:ext cx="1690688" cy="1690688"/>
          </a:xfrm>
          <a:prstGeom prst="rect">
            <a:avLst/>
          </a:prstGeom>
        </p:spPr>
      </p:pic>
      <p:pic>
        <p:nvPicPr>
          <p:cNvPr id="39" name="Inhaltsplatzhalter 4">
            <a:extLst>
              <a:ext uri="{FF2B5EF4-FFF2-40B4-BE49-F238E27FC236}">
                <a16:creationId xmlns:a16="http://schemas.microsoft.com/office/drawing/2014/main" id="{1A3DD828-CBE1-6326-FE48-5F24064AEA80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5254227" y="9091191"/>
            <a:ext cx="1690688" cy="1690688"/>
          </a:xfrm>
          <a:prstGeom prst="rect">
            <a:avLst/>
          </a:prstGeom>
        </p:spPr>
      </p:pic>
      <p:pic>
        <p:nvPicPr>
          <p:cNvPr id="40" name="Inhaltsplatzhalter 4">
            <a:extLst>
              <a:ext uri="{FF2B5EF4-FFF2-40B4-BE49-F238E27FC236}">
                <a16:creationId xmlns:a16="http://schemas.microsoft.com/office/drawing/2014/main" id="{4C1CFAB1-E47B-AB55-6757-720A0FB7769F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7005636" y="9091191"/>
            <a:ext cx="1690688" cy="1690688"/>
          </a:xfrm>
          <a:prstGeom prst="rect">
            <a:avLst/>
          </a:prstGeom>
        </p:spPr>
      </p:pic>
      <p:pic>
        <p:nvPicPr>
          <p:cNvPr id="41" name="Inhaltsplatzhalter 4">
            <a:extLst>
              <a:ext uri="{FF2B5EF4-FFF2-40B4-BE49-F238E27FC236}">
                <a16:creationId xmlns:a16="http://schemas.microsoft.com/office/drawing/2014/main" id="{82130203-5F36-77F3-64A5-D2428920332A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8757045" y="9091191"/>
            <a:ext cx="1690688" cy="1690688"/>
          </a:xfrm>
          <a:prstGeom prst="rect">
            <a:avLst/>
          </a:prstGeom>
        </p:spPr>
      </p:pic>
      <p:pic>
        <p:nvPicPr>
          <p:cNvPr id="42" name="Inhaltsplatzhalter 4">
            <a:extLst>
              <a:ext uri="{FF2B5EF4-FFF2-40B4-BE49-F238E27FC236}">
                <a16:creationId xmlns:a16="http://schemas.microsoft.com/office/drawing/2014/main" id="{0A0D5FB0-4002-79C2-04C2-C246B2313402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0508456" y="9091191"/>
            <a:ext cx="1690688" cy="169068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18434FA-F994-38CA-3EAB-37910625212F}"/>
              </a:ext>
            </a:extLst>
          </p:cNvPr>
          <p:cNvGrpSpPr/>
          <p:nvPr/>
        </p:nvGrpSpPr>
        <p:grpSpPr>
          <a:xfrm>
            <a:off x="0" y="2203200"/>
            <a:ext cx="11545944" cy="369332"/>
            <a:chOff x="0" y="2095200"/>
            <a:chExt cx="11545944" cy="369332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BECD57FC-5EEB-083F-C356-7C1EE16F615F}"/>
                </a:ext>
              </a:extLst>
            </p:cNvPr>
            <p:cNvSpPr txBox="1"/>
            <p:nvPr/>
          </p:nvSpPr>
          <p:spPr>
            <a:xfrm>
              <a:off x="0" y="2095200"/>
              <a:ext cx="96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22B7FD4-C457-96E5-80DE-2A6BFB43FAB5}"/>
                </a:ext>
              </a:extLst>
            </p:cNvPr>
            <p:cNvSpPr txBox="1"/>
            <p:nvPr/>
          </p:nvSpPr>
          <p:spPr>
            <a:xfrm>
              <a:off x="1753200" y="2095200"/>
              <a:ext cx="1033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FED05A9-AC46-3CA7-F5D4-64E2701D01ED}"/>
                </a:ext>
              </a:extLst>
            </p:cNvPr>
            <p:cNvSpPr txBox="1"/>
            <p:nvPr/>
          </p:nvSpPr>
          <p:spPr>
            <a:xfrm>
              <a:off x="3502800" y="2095200"/>
              <a:ext cx="1033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3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764745CF-91AF-F61E-DA3C-DBB4C0EC0728}"/>
                </a:ext>
              </a:extLst>
            </p:cNvPr>
            <p:cNvSpPr txBox="1"/>
            <p:nvPr/>
          </p:nvSpPr>
          <p:spPr>
            <a:xfrm>
              <a:off x="5256000" y="2095200"/>
              <a:ext cx="109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4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614D1FD8-A8E0-0A78-7D59-7EC7DDEA6EE5}"/>
                </a:ext>
              </a:extLst>
            </p:cNvPr>
            <p:cNvSpPr txBox="1"/>
            <p:nvPr/>
          </p:nvSpPr>
          <p:spPr>
            <a:xfrm>
              <a:off x="70056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 5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E71CD8E-95D8-61E9-5AC7-215A02E6388E}"/>
                </a:ext>
              </a:extLst>
            </p:cNvPr>
            <p:cNvSpPr txBox="1"/>
            <p:nvPr/>
          </p:nvSpPr>
          <p:spPr>
            <a:xfrm>
              <a:off x="87588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6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9994DEA-2512-E0C4-436D-A94AD6A53B4D}"/>
                </a:ext>
              </a:extLst>
            </p:cNvPr>
            <p:cNvSpPr txBox="1"/>
            <p:nvPr/>
          </p:nvSpPr>
          <p:spPr>
            <a:xfrm>
              <a:off x="10508399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7</a:t>
              </a:r>
            </a:p>
          </p:txBody>
        </p:sp>
      </p:grpSp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035A80F3-32C1-08C4-1E09-DE4610D4367A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0" y="388104"/>
            <a:ext cx="1690688" cy="16906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10C7421-055E-B4B7-9D85-3702611733E7}"/>
              </a:ext>
            </a:extLst>
          </p:cNvPr>
          <p:cNvSpPr txBox="1"/>
          <p:nvPr/>
        </p:nvSpPr>
        <p:spPr>
          <a:xfrm>
            <a:off x="0" y="4347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F19B779-255E-C4EB-379D-B4B529EF05F4}"/>
              </a:ext>
            </a:extLst>
          </p:cNvPr>
          <p:cNvGrpSpPr/>
          <p:nvPr/>
        </p:nvGrpSpPr>
        <p:grpSpPr>
          <a:xfrm>
            <a:off x="0" y="4381200"/>
            <a:ext cx="11545944" cy="369332"/>
            <a:chOff x="0" y="2095200"/>
            <a:chExt cx="11545944" cy="369332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AF6BAB0-5FBB-D727-AC2D-54669BAFBAC2}"/>
                </a:ext>
              </a:extLst>
            </p:cNvPr>
            <p:cNvSpPr txBox="1"/>
            <p:nvPr/>
          </p:nvSpPr>
          <p:spPr>
            <a:xfrm>
              <a:off x="0" y="2095200"/>
              <a:ext cx="96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8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A6362D6-B7CC-8180-359B-1D0B2036D48C}"/>
                </a:ext>
              </a:extLst>
            </p:cNvPr>
            <p:cNvSpPr txBox="1"/>
            <p:nvPr/>
          </p:nvSpPr>
          <p:spPr>
            <a:xfrm>
              <a:off x="17532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9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7E95E0D-586E-2DF1-C718-782C9A4D31C6}"/>
                </a:ext>
              </a:extLst>
            </p:cNvPr>
            <p:cNvSpPr txBox="1"/>
            <p:nvPr/>
          </p:nvSpPr>
          <p:spPr>
            <a:xfrm>
              <a:off x="35028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10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90C5A86-723D-C792-984D-4091EF1B7246}"/>
                </a:ext>
              </a:extLst>
            </p:cNvPr>
            <p:cNvSpPr txBox="1"/>
            <p:nvPr/>
          </p:nvSpPr>
          <p:spPr>
            <a:xfrm>
              <a:off x="52560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11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C1133FB-99D4-2DD8-7CF9-D24E2A43F616}"/>
                </a:ext>
              </a:extLst>
            </p:cNvPr>
            <p:cNvSpPr txBox="1"/>
            <p:nvPr/>
          </p:nvSpPr>
          <p:spPr>
            <a:xfrm>
              <a:off x="70056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12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12165E9-573E-5BB7-FAB6-4A13D743C350}"/>
                </a:ext>
              </a:extLst>
            </p:cNvPr>
            <p:cNvSpPr txBox="1"/>
            <p:nvPr/>
          </p:nvSpPr>
          <p:spPr>
            <a:xfrm>
              <a:off x="87588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13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E308D15-FFF2-F634-3FFC-4230A039E9D5}"/>
                </a:ext>
              </a:extLst>
            </p:cNvPr>
            <p:cNvSpPr txBox="1"/>
            <p:nvPr/>
          </p:nvSpPr>
          <p:spPr>
            <a:xfrm>
              <a:off x="10508400" y="2095200"/>
              <a:ext cx="1037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8DA7C84-4D79-C658-3D19-3959E1B951DE}"/>
              </a:ext>
            </a:extLst>
          </p:cNvPr>
          <p:cNvGrpSpPr/>
          <p:nvPr/>
        </p:nvGrpSpPr>
        <p:grpSpPr>
          <a:xfrm>
            <a:off x="0" y="6555600"/>
            <a:ext cx="11545944" cy="369332"/>
            <a:chOff x="0" y="2095200"/>
            <a:chExt cx="11545944" cy="369332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50DA901E-5577-A184-EF0A-C7BC14754490}"/>
                </a:ext>
              </a:extLst>
            </p:cNvPr>
            <p:cNvSpPr txBox="1"/>
            <p:nvPr/>
          </p:nvSpPr>
          <p:spPr>
            <a:xfrm>
              <a:off x="0" y="2095200"/>
              <a:ext cx="1173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15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D07545B-2EE6-802E-8D8D-4094DE4E0264}"/>
                </a:ext>
              </a:extLst>
            </p:cNvPr>
            <p:cNvSpPr txBox="1"/>
            <p:nvPr/>
          </p:nvSpPr>
          <p:spPr>
            <a:xfrm>
              <a:off x="1753200" y="2095200"/>
              <a:ext cx="1232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16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A662D5B-7666-47FE-AE30-8CF51F80DBD8}"/>
                </a:ext>
              </a:extLst>
            </p:cNvPr>
            <p:cNvSpPr txBox="1"/>
            <p:nvPr/>
          </p:nvSpPr>
          <p:spPr>
            <a:xfrm>
              <a:off x="3502800" y="2095200"/>
              <a:ext cx="1552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17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E6F3913E-7B88-93A1-A00B-CEB0F6A2BF5F}"/>
                </a:ext>
              </a:extLst>
            </p:cNvPr>
            <p:cNvSpPr txBox="1"/>
            <p:nvPr/>
          </p:nvSpPr>
          <p:spPr>
            <a:xfrm>
              <a:off x="52560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18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6D9A98A2-293D-92E1-B1B6-4ACE5627A7DD}"/>
                </a:ext>
              </a:extLst>
            </p:cNvPr>
            <p:cNvSpPr txBox="1"/>
            <p:nvPr/>
          </p:nvSpPr>
          <p:spPr>
            <a:xfrm>
              <a:off x="70056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</a:t>
              </a:r>
              <a:r>
                <a:rPr lang="en-GB" b="1" dirty="0"/>
                <a:t> </a:t>
              </a:r>
              <a:r>
                <a:rPr lang="en-GB" dirty="0"/>
                <a:t>19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0400E6E7-7CE6-5725-FE86-3ADD457CB47F}"/>
                </a:ext>
              </a:extLst>
            </p:cNvPr>
            <p:cNvSpPr txBox="1"/>
            <p:nvPr/>
          </p:nvSpPr>
          <p:spPr>
            <a:xfrm>
              <a:off x="8758800" y="2095200"/>
              <a:ext cx="110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20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0DA93FFF-96A2-31E4-F59F-C29411E07F5B}"/>
                </a:ext>
              </a:extLst>
            </p:cNvPr>
            <p:cNvSpPr txBox="1"/>
            <p:nvPr/>
          </p:nvSpPr>
          <p:spPr>
            <a:xfrm>
              <a:off x="10508400" y="2095200"/>
              <a:ext cx="1037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21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0AA1E43A-37D5-3B93-394E-194348961BB8}"/>
              </a:ext>
            </a:extLst>
          </p:cNvPr>
          <p:cNvGrpSpPr/>
          <p:nvPr/>
        </p:nvGrpSpPr>
        <p:grpSpPr>
          <a:xfrm>
            <a:off x="0" y="8730000"/>
            <a:ext cx="11766430" cy="369332"/>
            <a:chOff x="0" y="2095200"/>
            <a:chExt cx="11766430" cy="369332"/>
          </a:xfrm>
        </p:grpSpPr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CE6C259B-E2B8-D1AB-8188-C28BE55E0624}"/>
                </a:ext>
              </a:extLst>
            </p:cNvPr>
            <p:cNvSpPr txBox="1"/>
            <p:nvPr/>
          </p:nvSpPr>
          <p:spPr>
            <a:xfrm>
              <a:off x="0" y="2095200"/>
              <a:ext cx="1173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22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3B8E098B-34BF-049B-E01A-8A87B9C4345C}"/>
                </a:ext>
              </a:extLst>
            </p:cNvPr>
            <p:cNvSpPr txBox="1"/>
            <p:nvPr/>
          </p:nvSpPr>
          <p:spPr>
            <a:xfrm>
              <a:off x="1753200" y="2095200"/>
              <a:ext cx="1232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23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13744F4F-568B-5AC1-3193-C4104FC4EC1E}"/>
                </a:ext>
              </a:extLst>
            </p:cNvPr>
            <p:cNvSpPr txBox="1"/>
            <p:nvPr/>
          </p:nvSpPr>
          <p:spPr>
            <a:xfrm>
              <a:off x="35028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24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8F8E04F2-5D83-F9F9-D21C-E5ABBF1BE5F2}"/>
                </a:ext>
              </a:extLst>
            </p:cNvPr>
            <p:cNvSpPr txBox="1"/>
            <p:nvPr/>
          </p:nvSpPr>
          <p:spPr>
            <a:xfrm>
              <a:off x="5256000" y="2095200"/>
              <a:ext cx="103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25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6C5469B0-CA3A-B366-0954-BE2AA2195577}"/>
                </a:ext>
              </a:extLst>
            </p:cNvPr>
            <p:cNvSpPr txBox="1"/>
            <p:nvPr/>
          </p:nvSpPr>
          <p:spPr>
            <a:xfrm>
              <a:off x="7005600" y="2095200"/>
              <a:ext cx="116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</a:t>
              </a:r>
              <a:r>
                <a:rPr lang="en-GB" b="1" dirty="0"/>
                <a:t> </a:t>
              </a:r>
              <a:r>
                <a:rPr lang="en-GB" dirty="0"/>
                <a:t>26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67F90211-05CC-6B9E-5344-17C5CD25899E}"/>
                </a:ext>
              </a:extLst>
            </p:cNvPr>
            <p:cNvSpPr txBox="1"/>
            <p:nvPr/>
          </p:nvSpPr>
          <p:spPr>
            <a:xfrm>
              <a:off x="8758800" y="2095200"/>
              <a:ext cx="1037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27</a:t>
              </a: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206BA00E-7735-9C27-BD51-EBA51AD902B3}"/>
                </a:ext>
              </a:extLst>
            </p:cNvPr>
            <p:cNvSpPr txBox="1"/>
            <p:nvPr/>
          </p:nvSpPr>
          <p:spPr>
            <a:xfrm>
              <a:off x="10508400" y="2095200"/>
              <a:ext cx="1258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Block 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601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137</Words>
  <Application>Microsoft Macintosh PowerPoint</Application>
  <PresentationFormat>Benutzerdefiniert</PresentationFormat>
  <Paragraphs>64</Paragraphs>
  <Slides>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</vt:lpstr>
      <vt:lpstr>Pixart Analyse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Sabine Hofmann-Heid</dc:creator>
  <cp:lastModifiedBy>Sabine Hofmann-Heid</cp:lastModifiedBy>
  <cp:revision>11</cp:revision>
  <dcterms:created xsi:type="dcterms:W3CDTF">2025-08-19T10:45:21Z</dcterms:created>
  <dcterms:modified xsi:type="dcterms:W3CDTF">2026-02-02T08:31:58Z</dcterms:modified>
</cp:coreProperties>
</file>